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1476672" y="600589"/>
            <a:ext cx="10745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［商品名：真エコマーククリアファイル付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バッグ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97718" y="1288625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エコマーク認定商品！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（グリーン購入法にも適合）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新製法でリサイクル可能な再生材の幅が拡大！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再生ﾌﾟﾗｽﾁｯｸを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％活用したクリアファイル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580746" y="5148865"/>
            <a:ext cx="1152128" cy="846962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725029" y="5518954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204849" y="1442513"/>
            <a:ext cx="4175127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使い方がリユース！</a:t>
            </a:r>
            <a:endParaRPr kumimoji="1"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素材がリサイクル！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使った後も告知が続くバッグです。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41799" y="2682970"/>
            <a:ext cx="3950987" cy="141577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エビデンス（エコマーク認定書）をすぐに御提供可能です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バッグだけでなく、マジックファイル、抗菌マスクケースにも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R70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シートの使用が可能です。</a:t>
            </a:r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05" y="2466065"/>
            <a:ext cx="1017937" cy="1017937"/>
          </a:xfrm>
          <a:prstGeom prst="rect">
            <a:avLst/>
          </a:prstGeom>
        </p:spPr>
      </p:pic>
      <p:sp>
        <p:nvSpPr>
          <p:cNvPr id="31" name="Text Box 5">
            <a:extLst>
              <a:ext uri="{FF2B5EF4-FFF2-40B4-BE49-F238E27FC236}">
                <a16:creationId xmlns:a16="http://schemas.microsoft.com/office/drawing/2014/main" id="{8A019846-4927-4EF2-A104-AB616F77C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777" y="4488948"/>
            <a:ext cx="3765310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Ｗ２５０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Ｈ３７０㎜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再生率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以上半透明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/0C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3" name="図 12" descr="壁に貼られた紙&#10;&#10;中程度の精度で自動的に生成された説明">
            <a:extLst>
              <a:ext uri="{FF2B5EF4-FFF2-40B4-BE49-F238E27FC236}">
                <a16:creationId xmlns:a16="http://schemas.microsoft.com/office/drawing/2014/main" id="{2E51B2A6-C5D3-46F4-8B7A-5C48CF4E6D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617" y="2442315"/>
            <a:ext cx="2891129" cy="2168347"/>
          </a:xfrm>
          <a:prstGeom prst="rect">
            <a:avLst/>
          </a:prstGeom>
        </p:spPr>
      </p:pic>
      <p:pic>
        <p:nvPicPr>
          <p:cNvPr id="15" name="図 14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47EDE641-E5F8-4280-AC4F-5A7FF7BC74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96" y="3612499"/>
            <a:ext cx="1398957" cy="1518768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08E36E6-A3AA-4DCA-94AC-56D76DA255F2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TS57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672</TotalTime>
  <Words>186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嶋田 ゆり</cp:lastModifiedBy>
  <cp:revision>92</cp:revision>
  <cp:lastPrinted>2021-03-08T06:51:52Z</cp:lastPrinted>
  <dcterms:created xsi:type="dcterms:W3CDTF">2013-04-02T06:14:51Z</dcterms:created>
  <dcterms:modified xsi:type="dcterms:W3CDTF">2022-05-24T09:02:46Z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